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85" r:id="rId5"/>
    <p:sldId id="260" r:id="rId6"/>
    <p:sldId id="259" r:id="rId7"/>
    <p:sldId id="286" r:id="rId8"/>
    <p:sldId id="288" r:id="rId9"/>
    <p:sldId id="287" r:id="rId10"/>
    <p:sldId id="289" r:id="rId11"/>
    <p:sldId id="290" r:id="rId12"/>
    <p:sldId id="291" r:id="rId13"/>
    <p:sldId id="292" r:id="rId14"/>
    <p:sldId id="284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E38"/>
    <a:srgbClr val="C3F9FB"/>
    <a:srgbClr val="9BF0F7"/>
    <a:srgbClr val="CDF8FE"/>
    <a:srgbClr val="FFE305"/>
    <a:srgbClr val="FF66CC"/>
    <a:srgbClr val="FF9933"/>
    <a:srgbClr val="FFDE05"/>
    <a:srgbClr val="FEEF05"/>
    <a:srgbClr val="FFF4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15" autoAdjust="0"/>
  </p:normalViewPr>
  <p:slideViewPr>
    <p:cSldViewPr snapToGrid="0">
      <p:cViewPr varScale="1">
        <p:scale>
          <a:sx n="81" d="100"/>
          <a:sy n="81" d="100"/>
        </p:scale>
        <p:origin x="634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290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106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740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018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239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6878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472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880414" y="643112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2.png"/><Relationship Id="rId7" Type="http://schemas.openxmlformats.org/officeDocument/2006/relationships/image" Target="../media/image4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3.png"/><Relationship Id="rId5" Type="http://schemas.openxmlformats.org/officeDocument/2006/relationships/image" Target="../media/image39.png"/><Relationship Id="rId10" Type="http://schemas.openxmlformats.org/officeDocument/2006/relationships/image" Target="../media/image30.png"/><Relationship Id="rId4" Type="http://schemas.openxmlformats.org/officeDocument/2006/relationships/image" Target="../media/image26.png"/><Relationship Id="rId9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12.png"/><Relationship Id="rId7" Type="http://schemas.openxmlformats.org/officeDocument/2006/relationships/image" Target="../media/image4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26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2.png"/><Relationship Id="rId7" Type="http://schemas.openxmlformats.org/officeDocument/2006/relationships/image" Target="../media/image4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2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2.png"/><Relationship Id="rId7" Type="http://schemas.openxmlformats.org/officeDocument/2006/relationships/image" Target="../media/image4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10" Type="http://schemas.openxmlformats.org/officeDocument/2006/relationships/image" Target="../media/image52.png"/><Relationship Id="rId4" Type="http://schemas.openxmlformats.org/officeDocument/2006/relationships/image" Target="../media/image26.png"/><Relationship Id="rId9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6.jpeg"/><Relationship Id="rId7" Type="http://schemas.openxmlformats.org/officeDocument/2006/relationships/image" Target="../media/image21.png"/><Relationship Id="rId12" Type="http://schemas.microsoft.com/office/2007/relationships/hdphoto" Target="../media/hdphoto1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0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6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0.png"/><Relationship Id="rId9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2.png"/><Relationship Id="rId7" Type="http://schemas.openxmlformats.org/officeDocument/2006/relationships/image" Target="../media/image3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10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2.png"/><Relationship Id="rId7" Type="http://schemas.openxmlformats.org/officeDocument/2006/relationships/image" Target="../media/image3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95d9be9ffa50fc92ed5552156a00c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64180" y="-24765"/>
            <a:ext cx="7858760" cy="361061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0084629" y="3431114"/>
            <a:ext cx="110158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800" dirty="0" err="1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Tieát</a:t>
            </a:r>
            <a:r>
              <a:rPr lang="en-US" altLang="zh-CN" sz="4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 </a:t>
            </a:r>
            <a:r>
              <a:rPr lang="en-US" altLang="zh-CN" sz="48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5</a:t>
            </a:r>
            <a:endParaRPr lang="zh-CN" altLang="en-US" sz="4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 23 Qwigley" panose="00000400000000000000" pitchFamily="2" charset="0"/>
              <a:ea typeface="华文琥珀" pitchFamily="2" charset="-122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96258">
            <a:off x="3069553" y="393525"/>
            <a:ext cx="7895004" cy="379204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8577" y="3431114"/>
            <a:ext cx="4523624" cy="8474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2292" y="55176"/>
            <a:ext cx="5638961" cy="22343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21" y="96869"/>
            <a:ext cx="10448110" cy="7222091"/>
          </a:xfrm>
          <a:prstGeom prst="rect">
            <a:avLst/>
          </a:prstGeom>
        </p:spPr>
      </p:pic>
      <p:pic>
        <p:nvPicPr>
          <p:cNvPr id="7" name="Picture 6" descr="phim hoạt hình minh họa - Màu vàng hàng rào cỏ png tải về - Miễn phí trong  suốt Nhà Máy png Tải về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160" y="5525279"/>
            <a:ext cx="2797175" cy="136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ute Rabbit Cartoon Isolated on White Background Stock Vector -  Illustration of hare, design: 1131944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243" y="3129646"/>
            <a:ext cx="1911142" cy="2881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585" y="1883157"/>
            <a:ext cx="6271486" cy="769556"/>
          </a:xfrm>
          <a:prstGeom prst="rect">
            <a:avLst/>
          </a:prstGeom>
        </p:spPr>
      </p:pic>
      <p:pic>
        <p:nvPicPr>
          <p:cNvPr id="9" name="Picture 2" descr="Cute Rabbit Cartoon Isolated on White Background Stock Vector -  Illustration of hare, design: 11319442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89" b="98667" l="0" r="100000">
                        <a14:foregroundMark x1="26298" y1="41556" x2="59799" y2="39444"/>
                        <a14:foregroundMark x1="27806" y1="38889" x2="27806" y2="38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2390" y="3129646"/>
            <a:ext cx="1911142" cy="2881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ute Rabbit Cartoon Isolated on White Background Stock Vector -  Illustration of hare, design: 11319442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845" y="3138784"/>
            <a:ext cx="1911142" cy="2881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Window cartoon symbol icon design Royalty Free Vector Imag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256" y="1183029"/>
            <a:ext cx="4029380" cy="47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hildrens Day Childrens Creative Worlds Children | Art drawings for kids,  Baby animal drawings, Cartoon clip art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2796" y="2998429"/>
            <a:ext cx="2151527" cy="378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7398794" y="2233705"/>
            <a:ext cx="2374002" cy="2215991"/>
          </a:xfrm>
          <a:prstGeom prst="rect">
            <a:avLst/>
          </a:prstGeom>
          <a:solidFill>
            <a:srgbClr val="C3F9FB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cap="none" spc="0" dirty="0" smtClean="0">
                <a:ln w="0"/>
                <a:solidFill>
                  <a:srgbClr val="002060"/>
                </a:solidFill>
                <a:latin typeface=".VnBodoni" panose="020B7200000000000000" pitchFamily="34" charset="0"/>
                <a:cs typeface="Times New Roman" panose="02020603050405020304" pitchFamily="18" charset="0"/>
              </a:rPr>
              <a:t>3</a:t>
            </a:r>
            <a:endParaRPr lang="en-US" sz="13800" cap="none" spc="0" dirty="0">
              <a:ln w="0"/>
              <a:solidFill>
                <a:srgbClr val="002060"/>
              </a:solidFill>
              <a:latin typeface=".VnBodoni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55335" y="1016831"/>
            <a:ext cx="3883489" cy="9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6028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1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4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7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567" y="-110561"/>
            <a:ext cx="10448110" cy="72220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443887" y="3125337"/>
            <a:ext cx="5369287" cy="4424045"/>
          </a:xfrm>
          <a:prstGeom prst="ellipse">
            <a:avLst/>
          </a:prstGeom>
        </p:spPr>
      </p:pic>
      <p:pic>
        <p:nvPicPr>
          <p:cNvPr id="7" name="Picture 6" descr="phim hoạt hình minh họa - Màu vàng hàng rào cỏ png tải về - Miễn phí trong  suốt Nhà Máy png Tải về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335" y="5425624"/>
            <a:ext cx="2797175" cy="136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1546" y="793113"/>
            <a:ext cx="6271486" cy="769556"/>
          </a:xfrm>
          <a:prstGeom prst="rect">
            <a:avLst/>
          </a:prstGeom>
        </p:spPr>
      </p:pic>
      <p:pic>
        <p:nvPicPr>
          <p:cNvPr id="9" name="Picture 4" descr="Window cartoon symbol icon design Royalty Free Vector Imag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94" y="873062"/>
            <a:ext cx="4029380" cy="47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8753032" y="1923738"/>
            <a:ext cx="2374002" cy="2215991"/>
          </a:xfrm>
          <a:prstGeom prst="rect">
            <a:avLst/>
          </a:prstGeom>
          <a:solidFill>
            <a:srgbClr val="C3F9FB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dirty="0">
                <a:ln w="0"/>
                <a:solidFill>
                  <a:srgbClr val="002060"/>
                </a:solidFill>
                <a:latin typeface=".VnBodoni" panose="020B7200000000000000" pitchFamily="34" charset="0"/>
                <a:cs typeface="Times New Roman" panose="02020603050405020304" pitchFamily="18" charset="0"/>
              </a:rPr>
              <a:t>2</a:t>
            </a:r>
            <a:endParaRPr lang="en-US" sz="13800" cap="none" spc="0" dirty="0">
              <a:ln w="0"/>
              <a:solidFill>
                <a:srgbClr val="002060"/>
              </a:solidFill>
              <a:latin typeface=".VnBodoni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ình ảnh quả cam vàng tươi ngon - 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629" y="2251661"/>
            <a:ext cx="3290660" cy="2542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ình ảnh quả cam vàng tươi ngon - 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682" y="2343757"/>
            <a:ext cx="3290660" cy="2542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0742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4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82046"/>
            <a:ext cx="10448110" cy="72220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3443" y="793113"/>
            <a:ext cx="6271486" cy="769556"/>
          </a:xfrm>
          <a:prstGeom prst="rect">
            <a:avLst/>
          </a:prstGeom>
        </p:spPr>
      </p:pic>
      <p:pic>
        <p:nvPicPr>
          <p:cNvPr id="9" name="Picture 4" descr="Window cartoon symbol icon design Royalty Free Vector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743" y="1177891"/>
            <a:ext cx="4029380" cy="474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7003101" y="2239978"/>
            <a:ext cx="2374002" cy="2215991"/>
          </a:xfrm>
          <a:prstGeom prst="rect">
            <a:avLst/>
          </a:prstGeom>
          <a:solidFill>
            <a:srgbClr val="C3F9FB"/>
          </a:solidFill>
          <a:ln w="38100">
            <a:solidFill>
              <a:schemeClr val="tx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3800" dirty="0">
                <a:ln w="0"/>
                <a:solidFill>
                  <a:srgbClr val="002060"/>
                </a:solidFill>
                <a:latin typeface=".VnBodoni" panose="020B7200000000000000" pitchFamily="34" charset="0"/>
                <a:cs typeface="Times New Roman" panose="02020603050405020304" pitchFamily="18" charset="0"/>
              </a:rPr>
              <a:t>1</a:t>
            </a:r>
            <a:endParaRPr lang="en-US" sz="13800" cap="none" spc="0" dirty="0">
              <a:ln w="0"/>
              <a:solidFill>
                <a:srgbClr val="002060"/>
              </a:solidFill>
              <a:latin typeface=".VnBodoni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Tranh tô màu cái mũ đẹp, xinh xắn dành tặng bé yê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48" y="1744715"/>
            <a:ext cx="5407025" cy="3041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Thinking Kid Cartoon Images, Stock Photos &amp;amp; Vectors | Shutterstock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5049" y="2499946"/>
            <a:ext cx="4404058" cy="474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phim hoạt hình minh họa - Màu vàng hàng rào cỏ png tải về - Miễn phí trong  suốt Nhà Máy png Tải về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0102" y="5430213"/>
            <a:ext cx="2797175" cy="136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9772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4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567" y="-110561"/>
            <a:ext cx="10448110" cy="7222091"/>
          </a:xfrm>
          <a:prstGeom prst="rect">
            <a:avLst/>
          </a:prstGeom>
        </p:spPr>
      </p:pic>
      <p:pic>
        <p:nvPicPr>
          <p:cNvPr id="7" name="Picture 6" descr="phim hoạt hình minh họa - Màu vàng hàng rào cỏ png tải về - Miễn phí trong  suốt Nhà Máy png Tải về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335" y="5425624"/>
            <a:ext cx="2797175" cy="136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639962" y="4365522"/>
            <a:ext cx="2691718" cy="146664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Elbow Connector 11"/>
          <p:cNvCxnSpPr/>
          <p:nvPr/>
        </p:nvCxnSpPr>
        <p:spPr>
          <a:xfrm>
            <a:off x="5316489" y="4408133"/>
            <a:ext cx="884767" cy="529398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Ball, cartoon, color, game, play, sphere, toy icon - Download on Iconfind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425" y="2664239"/>
            <a:ext cx="3167929" cy="3167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Elbow Connector 14"/>
          <p:cNvCxnSpPr/>
          <p:nvPr/>
        </p:nvCxnSpPr>
        <p:spPr>
          <a:xfrm flipV="1">
            <a:off x="5294162" y="3795507"/>
            <a:ext cx="907094" cy="592329"/>
          </a:xfrm>
          <a:prstGeom prst="bentConnector3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8" name="Picture 6" descr="One - Clipart - Ball Number 1 - Free Transparent PNG Clipart Images Download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740" y="3611606"/>
            <a:ext cx="882054" cy="879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Free photo 3d Number 2 Ball Pool Ball Game Billiard Sphere - Max Pixe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060" y="3611606"/>
            <a:ext cx="807681" cy="79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Pool Ball Number 3 Sphere - Free vector graphic on Pixabay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026" y="3585927"/>
            <a:ext cx="809768" cy="801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9962" y="736385"/>
            <a:ext cx="8350139" cy="1464068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91900" y="1588995"/>
            <a:ext cx="7052841" cy="705851"/>
          </a:xfrm>
          <a:prstGeom prst="rect">
            <a:avLst/>
          </a:prstGeom>
        </p:spPr>
      </p:pic>
      <p:sp>
        <p:nvSpPr>
          <p:cNvPr id="3" name="Rounded Rectangular Callout 2"/>
          <p:cNvSpPr/>
          <p:nvPr/>
        </p:nvSpPr>
        <p:spPr>
          <a:xfrm>
            <a:off x="5938887" y="3189243"/>
            <a:ext cx="1280034" cy="324253"/>
          </a:xfrm>
          <a:prstGeom prst="wedgeRoundRectCallout">
            <a:avLst>
              <a:gd name="adj1" fmla="val -45076"/>
              <a:gd name="adj2" fmla="val 119199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Nhấn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0617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8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47" dur="5000" fill="hold"/>
                                        <p:tgtEl>
                                          <p:spTgt spid="30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0.00232 C 0.00599 -0.00393 0.02786 -0.00903 0.0358 -0.00903 C 0.08463 -0.00903 0.13515 0.0831 0.13515 0.1757 C 0.13515 0.12894 0.16028 0.0831 0.18398 0.0831 C 0.20898 0.0831 0.23255 0.12917 0.23255 0.1757 C 0.23255 0.15232 0.24505 0.12894 0.25781 0.12894 C 0.27044 0.12894 0.28294 0.15185 0.28294 0.1757 C 0.28294 0.16343 0.28932 0.15232 0.29544 0.15232 C 0.30182 0.15232 0.30807 0.16412 0.30807 0.1757 C 0.30807 0.16945 0.3112 0.16343 0.31432 0.16343 C 0.31601 0.16343 0.3207 0.16968 0.3207 0.1757 C 0.3207 0.17269 0.32239 0.16945 0.32383 0.16945 C 0.32383 0.16991 0.32669 0.17245 0.32669 0.1757 C 0.32669 0.17384 0.32669 0.17269 0.32851 0.17269 C 0.32851 0.17315 0.33008 0.17407 0.33008 0.1757 C 0.33008 0.17477 0.33008 0.17384 0.33008 0.17315 C 0.33177 0.17315 0.33177 0.17384 0.33177 0.17477 C 0.33333 0.17477 0.33333 0.17407 0.33333 0.17315 C 0.33541 0.17315 0.33541 0.17384 0.33541 0.17477 " pathEditMode="relative" rAng="0" ptsTypes="AAAAAAAAAAAAAAAAAAA">
                                      <p:cBhvr>
                                        <p:cTn id="49" dur="5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71" y="8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5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6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6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1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6000" fill="hold"/>
                                        <p:tgtEl>
                                          <p:spTgt spid="308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0.00741 C 0.00834 -0.01111 0.03763 -0.01435 0.04844 -0.01435 C 0.11341 -0.01435 0.18073 0.04074 0.18073 0.09606 C 0.18073 0.06806 0.21459 0.04074 0.24597 0.04074 C 0.27969 0.04074 0.3112 0.06829 0.3112 0.09606 C 0.3112 0.08218 0.32774 0.06806 0.34479 0.06806 C 0.36146 0.06806 0.37852 0.08148 0.37852 0.09606 C 0.37852 0.08866 0.38698 0.08218 0.39531 0.08218 C 0.40365 0.08218 0.41185 0.08912 0.41185 0.09606 C 0.41185 0.09213 0.41602 0.08866 0.42044 0.08866 C 0.42253 0.08866 0.42891 0.09213 0.42891 0.09606 C 0.42891 0.09398 0.43112 0.09213 0.43294 0.09213 C 0.43294 0.09259 0.43698 0.09398 0.43698 0.09606 C 0.43698 0.09491 0.43698 0.09398 0.43933 0.09398 C 0.43933 0.09444 0.44141 0.09491 0.44141 0.09606 C 0.44141 0.09537 0.44141 0.09491 0.44141 0.09444 C 0.44375 0.09444 0.44375 0.09491 0.44375 0.09537 C 0.44584 0.09537 0.44584 0.09491 0.44584 0.09444 C 0.44818 0.09444 0.44818 0.09491 0.44818 0.09537 " pathEditMode="relative" rAng="0" ptsTypes="AAAAAAAAAAAAAAAAAAA">
                                      <p:cBhvr>
                                        <p:cTn id="79" dur="6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9" y="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5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9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6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100"/>
                            </p:stCondLst>
                            <p:childTnLst>
                              <p:par>
                                <p:cTn id="10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7" dur="7000" fill="hold"/>
                                        <p:tgtEl>
                                          <p:spTgt spid="308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5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81481E-6 C 0.00924 -0.00602 0.04231 -0.01204 0.05455 -0.01204 C 0.12799 -0.01204 0.2039 0.08379 0.2039 0.17962 C 0.2039 0.13125 0.24192 0.08379 0.27734 0.08379 C 0.31549 0.08379 0.35091 0.13194 0.35091 0.17962 C 0.35091 0.15578 0.36979 0.13125 0.38893 0.13125 C 0.40781 0.13125 0.42682 0.15509 0.42682 0.17962 C 0.42682 0.16736 0.43645 0.15578 0.44583 0.15578 C 0.45507 0.15578 0.46445 0.16805 0.46445 0.17962 C 0.46445 0.17337 0.46901 0.16736 0.47408 0.16736 C 0.47643 0.16736 0.48346 0.17337 0.48346 0.17962 C 0.48346 0.17638 0.48632 0.17337 0.48828 0.17337 C 0.48828 0.17407 0.49283 0.17638 0.49283 0.17962 C 0.49283 0.178 0.49283 0.17638 0.49557 0.17638 C 0.49557 0.17731 0.49791 0.178 0.49791 0.17962 C 0.49791 0.1787 0.49791 0.178 0.49791 0.17731 C 0.50039 0.17731 0.50039 0.178 0.50039 0.1787 C 0.50273 0.1787 0.50273 0.178 0.50273 0.17731 C 0.50559 0.17731 0.50559 0.178 0.50559 0.1787 " pathEditMode="relative" rAng="0" ptsTypes="AAAAAAAAAAAAAAAAAAA">
                                      <p:cBhvr>
                                        <p:cTn id="109" dur="7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73" y="8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95d9be9ffa50fc92ed5552156a00c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64180" y="-24765"/>
            <a:ext cx="7858760" cy="361061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2833" y="554336"/>
            <a:ext cx="6968332" cy="31458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443887" y="3125337"/>
            <a:ext cx="5369287" cy="4424045"/>
          </a:xfrm>
          <a:prstGeom prst="ellipse">
            <a:avLst/>
          </a:prstGeom>
        </p:spPr>
      </p:pic>
      <p:grpSp>
        <p:nvGrpSpPr>
          <p:cNvPr id="8" name="组合 7"/>
          <p:cNvGrpSpPr/>
          <p:nvPr/>
        </p:nvGrpSpPr>
        <p:grpSpPr>
          <a:xfrm flipH="1">
            <a:off x="-140397" y="-96639"/>
            <a:ext cx="3877435" cy="3450254"/>
            <a:chOff x="13633" y="617"/>
            <a:chExt cx="3843" cy="4045"/>
          </a:xfrm>
        </p:grpSpPr>
        <p:pic>
          <p:nvPicPr>
            <p:cNvPr id="6" name="图片 5" descr="317bb1fc8d85c3cf0cc20b70fb72da9d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419" y="2187"/>
              <a:ext cx="1718" cy="2475"/>
            </a:xfrm>
            <a:prstGeom prst="rect">
              <a:avLst/>
            </a:prstGeom>
          </p:spPr>
        </p:pic>
        <p:pic>
          <p:nvPicPr>
            <p:cNvPr id="4" name="图片 3" descr="dbbdf7ebe7fa68866d08b93311b00402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33" y="617"/>
              <a:ext cx="3843" cy="2472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2429743" y="2069185"/>
            <a:ext cx="6812816" cy="1017905"/>
            <a:chOff x="7185" y="3539"/>
            <a:chExt cx="8457" cy="1603"/>
          </a:xfrm>
        </p:grpSpPr>
        <p:grpSp>
          <p:nvGrpSpPr>
            <p:cNvPr id="11" name="组合 10"/>
            <p:cNvGrpSpPr/>
            <p:nvPr/>
          </p:nvGrpSpPr>
          <p:grpSpPr>
            <a:xfrm>
              <a:off x="7393" y="3539"/>
              <a:ext cx="8249" cy="1603"/>
              <a:chOff x="7393" y="3539"/>
              <a:chExt cx="8249" cy="1603"/>
            </a:xfrm>
          </p:grpSpPr>
          <p:sp>
            <p:nvSpPr>
              <p:cNvPr id="9" name="云形 8"/>
              <p:cNvSpPr/>
              <p:nvPr/>
            </p:nvSpPr>
            <p:spPr>
              <a:xfrm>
                <a:off x="7393" y="3539"/>
                <a:ext cx="8249" cy="1603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srgbClr val="A0D4E1">
                    <a:alpha val="6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7798" y="4034"/>
                <a:ext cx="7620" cy="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err="1" smtClean="0">
                    <a:latin typeface="HP001 4 hàng" panose="020B0603050302020204" pitchFamily="34" charset="-93"/>
                  </a:rPr>
                  <a:t>Đếm</a:t>
                </a:r>
                <a:r>
                  <a:rPr lang="en-US" sz="2400" b="1" dirty="0" smtClean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 smtClean="0">
                    <a:latin typeface="HP001 4 hàng" panose="020B0603050302020204" pitchFamily="34" charset="-93"/>
                  </a:rPr>
                  <a:t>các</a:t>
                </a:r>
                <a:r>
                  <a:rPr lang="en-US" sz="2400" b="1" dirty="0" smtClean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 smtClean="0">
                    <a:latin typeface="HP001 4 hàng" panose="020B0603050302020204" pitchFamily="34" charset="-93"/>
                  </a:rPr>
                  <a:t>đối</a:t>
                </a:r>
                <a:r>
                  <a:rPr lang="en-US" sz="2400" b="1" dirty="0" smtClean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 smtClean="0">
                    <a:latin typeface="HP001 4 hàng" panose="020B0603050302020204" pitchFamily="34" charset="-93"/>
                  </a:rPr>
                  <a:t>tượng</a:t>
                </a:r>
                <a:r>
                  <a:rPr lang="en-US" sz="2400" b="1" dirty="0" smtClean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 smtClean="0">
                    <a:latin typeface="HP001 4 hàng" panose="020B0603050302020204" pitchFamily="34" charset="-93"/>
                  </a:rPr>
                  <a:t>trong</a:t>
                </a:r>
                <a:r>
                  <a:rPr lang="en-US" sz="2400" b="1" dirty="0" smtClean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 smtClean="0">
                    <a:latin typeface="HP001 4 hàng" panose="020B0603050302020204" pitchFamily="34" charset="-93"/>
                  </a:rPr>
                  <a:t>phạm</a:t>
                </a:r>
                <a:r>
                  <a:rPr lang="en-US" sz="2400" b="1" dirty="0" smtClean="0">
                    <a:latin typeface="HP001 4 hàng" panose="020B0603050302020204" pitchFamily="34" charset="-93"/>
                  </a:rPr>
                  <a:t> vi 3</a:t>
                </a:r>
                <a:endParaRPr lang="zh-CN" altLang="en-US" sz="2400" b="1" spc="300" dirty="0">
                  <a:solidFill>
                    <a:srgbClr val="2E7E38"/>
                  </a:solidFill>
                  <a:uFillTx/>
                  <a:ea typeface="字体管家天蝎座" panose="00020600040101010101" charset="-122"/>
                </a:endParaRPr>
              </a:p>
            </p:txBody>
          </p:sp>
        </p:grpSp>
        <p:sp>
          <p:nvSpPr>
            <p:cNvPr id="212" name=" 212"/>
            <p:cNvSpPr/>
            <p:nvPr/>
          </p:nvSpPr>
          <p:spPr>
            <a:xfrm rot="20940000">
              <a:off x="7185" y="3914"/>
              <a:ext cx="1169" cy="1045"/>
            </a:xfrm>
            <a:prstGeom prst="hear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400" dirty="0">
                <a:solidFill>
                  <a:srgbClr val="2E7E38"/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47362" y="3411563"/>
            <a:ext cx="7006157" cy="1017905"/>
            <a:chOff x="7322" y="3574"/>
            <a:chExt cx="8697" cy="1603"/>
          </a:xfrm>
        </p:grpSpPr>
        <p:grpSp>
          <p:nvGrpSpPr>
            <p:cNvPr id="15" name="组合 14"/>
            <p:cNvGrpSpPr/>
            <p:nvPr/>
          </p:nvGrpSpPr>
          <p:grpSpPr>
            <a:xfrm>
              <a:off x="7770" y="3574"/>
              <a:ext cx="8249" cy="1603"/>
              <a:chOff x="7770" y="3574"/>
              <a:chExt cx="8249" cy="1603"/>
            </a:xfrm>
          </p:grpSpPr>
          <p:sp>
            <p:nvSpPr>
              <p:cNvPr id="16" name="云形 15"/>
              <p:cNvSpPr/>
              <p:nvPr/>
            </p:nvSpPr>
            <p:spPr>
              <a:xfrm>
                <a:off x="7770" y="3574"/>
                <a:ext cx="8249" cy="1603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srgbClr val="A0D4E1">
                    <a:alpha val="6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7770" y="4048"/>
                <a:ext cx="7620" cy="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err="1" smtClean="0">
                    <a:latin typeface="HP001 4 hàng" panose="020B0603050302020204" pitchFamily="34" charset="-93"/>
                  </a:rPr>
                  <a:t>Nhận</a:t>
                </a:r>
                <a:r>
                  <a:rPr lang="en-US" sz="2400" b="1" dirty="0" smtClean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 smtClean="0">
                    <a:latin typeface="HP001 4 hàng" panose="020B0603050302020204" pitchFamily="34" charset="-93"/>
                  </a:rPr>
                  <a:t>biết</a:t>
                </a:r>
                <a:r>
                  <a:rPr lang="en-US" sz="2400" b="1" dirty="0" smtClean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 smtClean="0">
                    <a:latin typeface="HP001 4 hàng" panose="020B0603050302020204" pitchFamily="34" charset="-93"/>
                  </a:rPr>
                  <a:t>các</a:t>
                </a:r>
                <a:r>
                  <a:rPr lang="en-US" sz="2400" b="1" dirty="0" smtClean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 smtClean="0">
                    <a:latin typeface="HP001 4 hàng" panose="020B0603050302020204" pitchFamily="34" charset="-93"/>
                  </a:rPr>
                  <a:t>chữ</a:t>
                </a:r>
                <a:r>
                  <a:rPr lang="en-US" sz="2400" b="1" dirty="0" smtClean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 smtClean="0">
                    <a:latin typeface="HP001 4 hàng" panose="020B0603050302020204" pitchFamily="34" charset="-93"/>
                  </a:rPr>
                  <a:t>số</a:t>
                </a:r>
                <a:r>
                  <a:rPr lang="en-US" sz="2400" b="1" dirty="0" smtClean="0">
                    <a:latin typeface="HP001 4 hàng" panose="020B0603050302020204" pitchFamily="34" charset="-93"/>
                  </a:rPr>
                  <a:t> 1, 2, 3</a:t>
                </a:r>
                <a:endParaRPr lang="en-US" sz="2400" b="1" dirty="0">
                  <a:latin typeface="HP001 4 hàng" panose="020B0603050302020204" pitchFamily="34" charset="-93"/>
                </a:endParaRPr>
              </a:p>
            </p:txBody>
          </p:sp>
        </p:grpSp>
        <p:sp>
          <p:nvSpPr>
            <p:cNvPr id="18" name=" 212"/>
            <p:cNvSpPr/>
            <p:nvPr/>
          </p:nvSpPr>
          <p:spPr>
            <a:xfrm rot="20940000">
              <a:off x="7322" y="3987"/>
              <a:ext cx="1169" cy="1045"/>
            </a:xfrm>
            <a:prstGeom prst="heart">
              <a:avLst/>
            </a:prstGeom>
            <a:solidFill>
              <a:srgbClr val="FFD05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400" dirty="0">
                <a:solidFill>
                  <a:srgbClr val="2E7E38"/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91993" y="4731610"/>
            <a:ext cx="7023879" cy="1017905"/>
            <a:chOff x="7300" y="3574"/>
            <a:chExt cx="8719" cy="1603"/>
          </a:xfrm>
        </p:grpSpPr>
        <p:grpSp>
          <p:nvGrpSpPr>
            <p:cNvPr id="20" name="组合 19"/>
            <p:cNvGrpSpPr/>
            <p:nvPr/>
          </p:nvGrpSpPr>
          <p:grpSpPr>
            <a:xfrm>
              <a:off x="7770" y="3574"/>
              <a:ext cx="8249" cy="1603"/>
              <a:chOff x="7770" y="3574"/>
              <a:chExt cx="8249" cy="1603"/>
            </a:xfrm>
          </p:grpSpPr>
          <p:sp>
            <p:nvSpPr>
              <p:cNvPr id="21" name="云形 20"/>
              <p:cNvSpPr/>
              <p:nvPr/>
            </p:nvSpPr>
            <p:spPr>
              <a:xfrm>
                <a:off x="7770" y="3574"/>
                <a:ext cx="8249" cy="1603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srgbClr val="A0D4E1">
                    <a:alpha val="6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8284" y="3931"/>
                <a:ext cx="7313" cy="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err="1" smtClean="0">
                    <a:latin typeface="HP001 4 hàng" panose="020B0603050302020204" pitchFamily="34" charset="-93"/>
                  </a:rPr>
                  <a:t>Tương</a:t>
                </a:r>
                <a:r>
                  <a:rPr lang="en-US" sz="2400" b="1" dirty="0" smtClean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 smtClean="0">
                    <a:latin typeface="HP001 4 hàng" panose="020B0603050302020204" pitchFamily="34" charset="-93"/>
                  </a:rPr>
                  <a:t>ứng</a:t>
                </a:r>
                <a:r>
                  <a:rPr lang="en-US" sz="2400" b="1" dirty="0" smtClean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 smtClean="0">
                    <a:latin typeface="HP001 4 hàng" panose="020B0603050302020204" pitchFamily="34" charset="-93"/>
                  </a:rPr>
                  <a:t>số</a:t>
                </a:r>
                <a:r>
                  <a:rPr lang="en-US" sz="2400" b="1" dirty="0" smtClean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 smtClean="0">
                    <a:latin typeface="HP001 4 hàng" panose="020B0603050302020204" pitchFamily="34" charset="-93"/>
                  </a:rPr>
                  <a:t>lượng</a:t>
                </a:r>
                <a:r>
                  <a:rPr lang="en-US" sz="2400" b="1" dirty="0" smtClean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 smtClean="0">
                    <a:latin typeface="HP001 4 hàng" panose="020B0603050302020204" pitchFamily="34" charset="-93"/>
                  </a:rPr>
                  <a:t>với</a:t>
                </a:r>
                <a:r>
                  <a:rPr lang="en-US" sz="2400" b="1" dirty="0" smtClean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 smtClean="0">
                    <a:latin typeface="HP001 4 hàng" panose="020B0603050302020204" pitchFamily="34" charset="-93"/>
                  </a:rPr>
                  <a:t>chữ</a:t>
                </a:r>
                <a:r>
                  <a:rPr lang="en-US" sz="2400" b="1" dirty="0" smtClean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 smtClean="0">
                    <a:latin typeface="HP001 4 hàng" panose="020B0603050302020204" pitchFamily="34" charset="-93"/>
                  </a:rPr>
                  <a:t>số</a:t>
                </a:r>
                <a:r>
                  <a:rPr lang="en-US" sz="2400" b="1" dirty="0" smtClean="0">
                    <a:latin typeface="HP001 4 hàng" panose="020B0603050302020204" pitchFamily="34" charset="-93"/>
                  </a:rPr>
                  <a:t> 1, 2, 3</a:t>
                </a:r>
                <a:endParaRPr lang="en-US" sz="2400" b="1" dirty="0">
                  <a:latin typeface="HP001 4 hàng" panose="020B0603050302020204" pitchFamily="34" charset="-93"/>
                </a:endParaRPr>
              </a:p>
            </p:txBody>
          </p:sp>
        </p:grpSp>
        <p:sp>
          <p:nvSpPr>
            <p:cNvPr id="23" name=" 212"/>
            <p:cNvSpPr/>
            <p:nvPr/>
          </p:nvSpPr>
          <p:spPr>
            <a:xfrm rot="20940000">
              <a:off x="7300" y="4025"/>
              <a:ext cx="1169" cy="1045"/>
            </a:xfrm>
            <a:prstGeom prst="heart">
              <a:avLst/>
            </a:prstGeom>
            <a:solidFill>
              <a:srgbClr val="A9D18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400" dirty="0">
                <a:solidFill>
                  <a:srgbClr val="2E7E38"/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121274" y="557329"/>
            <a:ext cx="5087257" cy="1162050"/>
            <a:chOff x="10758" y="-3974"/>
            <a:chExt cx="6315" cy="1830"/>
          </a:xfrm>
        </p:grpSpPr>
        <p:sp>
          <p:nvSpPr>
            <p:cNvPr id="28" name=" 212"/>
            <p:cNvSpPr/>
            <p:nvPr/>
          </p:nvSpPr>
          <p:spPr>
            <a:xfrm rot="20940000">
              <a:off x="11543" y="-3974"/>
              <a:ext cx="1634" cy="1619"/>
            </a:xfrm>
            <a:prstGeom prst="heart">
              <a:avLst/>
            </a:prstGeom>
            <a:solidFill>
              <a:srgbClr val="FFD05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400" dirty="0">
                <a:solidFill>
                  <a:srgbClr val="2E7E38"/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758" y="-3743"/>
              <a:ext cx="6315" cy="1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 err="1" smtClean="0">
                  <a:solidFill>
                    <a:schemeClr val="accent2">
                      <a:lumMod val="50000"/>
                    </a:schemeClr>
                  </a:solidFill>
                  <a:latin typeface="HP001 4 hàng" panose="020B0603050302020204" pitchFamily="34" charset="-93"/>
                </a:rPr>
                <a:t>L</a:t>
              </a:r>
              <a:r>
                <a:rPr lang="en-US" altLang="zh-CN" sz="4000" b="1" dirty="0" err="1" smtClean="0">
                  <a:solidFill>
                    <a:schemeClr val="accent2">
                      <a:lumMod val="50000"/>
                    </a:schemeClr>
                  </a:solidFill>
                  <a:latin typeface="HP001 4 hàng" panose="020B0603050302020204" pitchFamily="34" charset="-93"/>
                </a:rPr>
                <a:t>uyện</a:t>
              </a:r>
              <a:r>
                <a:rPr lang="en-US" altLang="zh-CN" sz="4000" b="1" dirty="0" smtClean="0">
                  <a:solidFill>
                    <a:schemeClr val="accent2">
                      <a:lumMod val="50000"/>
                    </a:schemeClr>
                  </a:solidFill>
                  <a:latin typeface="HP001 4 hàng" panose="020B0603050302020204" pitchFamily="34" charset="-93"/>
                </a:rPr>
                <a:t> </a:t>
              </a:r>
              <a:r>
                <a:rPr lang="en-US" altLang="zh-CN" sz="4000" b="1" dirty="0" err="1" smtClean="0">
                  <a:solidFill>
                    <a:schemeClr val="accent2">
                      <a:lumMod val="50000"/>
                    </a:schemeClr>
                  </a:solidFill>
                  <a:latin typeface="HP001 4 hàng" panose="020B0603050302020204" pitchFamily="34" charset="-93"/>
                </a:rPr>
                <a:t>tập</a:t>
              </a:r>
              <a:endParaRPr lang="zh-CN" altLang="en-US" sz="4000" b="1" spc="300" dirty="0">
                <a:solidFill>
                  <a:schemeClr val="accent2">
                    <a:lumMod val="50000"/>
                  </a:schemeClr>
                </a:solidFill>
                <a:ea typeface="字体管家天蝎座" panose="00020600040101010101" charset="-122"/>
              </a:endParaRPr>
            </a:p>
          </p:txBody>
        </p:sp>
      </p:grpSp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59449" y="56949"/>
            <a:ext cx="4870288" cy="286448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5131" y="248310"/>
            <a:ext cx="2812652" cy="16485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3890" y="-287541"/>
            <a:ext cx="10448110" cy="72220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4805" y="1998630"/>
            <a:ext cx="4771390" cy="493592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985972" y="1479820"/>
            <a:ext cx="4879975" cy="0"/>
          </a:xfrm>
          <a:prstGeom prst="line">
            <a:avLst/>
          </a:prstGeom>
          <a:ln>
            <a:solidFill>
              <a:srgbClr val="2E7E38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1466" y="720980"/>
            <a:ext cx="3846136" cy="1242364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407833" y="2792009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en-US" sz="8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222366" y="288136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en-US" sz="8000" b="0" cap="none" spc="0" dirty="0">
              <a:ln w="0"/>
              <a:solidFill>
                <a:schemeClr val="accen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9156381" y="1596315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en-US" sz="8000" b="0" cap="none" spc="0" dirty="0">
              <a:ln w="0"/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353703" y="1777327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/>
                <a:solidFill>
                  <a:srgbClr val="FFE30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en-US" sz="8000" b="0" cap="none" spc="0" dirty="0">
              <a:ln w="0"/>
              <a:solidFill>
                <a:srgbClr val="FFE30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6052570" y="4440715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/>
                <a:solidFill>
                  <a:srgbClr val="FF66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en-US" sz="8000" b="0" cap="none" spc="0" dirty="0">
              <a:ln w="0"/>
              <a:solidFill>
                <a:srgbClr val="FF66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0647571" y="3022022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en-US" sz="8000" b="0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9122285" y="461245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en-US" sz="8000" b="0" cap="none" spc="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9" name="Oval 58"/>
          <p:cNvSpPr/>
          <p:nvPr/>
        </p:nvSpPr>
        <p:spPr>
          <a:xfrm>
            <a:off x="5063050" y="1758400"/>
            <a:ext cx="1186249" cy="132343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8894178" y="1596315"/>
            <a:ext cx="1186249" cy="132343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8845305" y="4612454"/>
            <a:ext cx="1186249" cy="132343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830149" y="4405278"/>
            <a:ext cx="1186249" cy="132343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10406466" y="3081839"/>
            <a:ext cx="1186249" cy="132343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Multiply 63"/>
          <p:cNvSpPr/>
          <p:nvPr/>
        </p:nvSpPr>
        <p:spPr>
          <a:xfrm>
            <a:off x="6643919" y="2851575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Multiply 64"/>
          <p:cNvSpPr/>
          <p:nvPr/>
        </p:nvSpPr>
        <p:spPr>
          <a:xfrm>
            <a:off x="2780424" y="2635159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9531" y="720980"/>
            <a:ext cx="4840644" cy="9693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repeatCount="3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2000" fill="hold"/>
                                        <p:tgtEl>
                                          <p:spTgt spid="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2000" fill="hold"/>
                                        <p:tgtEl>
                                          <p:spTgt spid="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7" dur="2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9" dur="2000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2000" fill="hold"/>
                                        <p:tgtEl>
                                          <p:spTgt spid="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3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5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7" dur="2000" fill="hold"/>
                                        <p:tgtEl>
                                          <p:spTgt spid="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9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1" dur="2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51" grpId="0"/>
      <p:bldP spid="51" grpId="1"/>
      <p:bldP spid="52" grpId="0"/>
      <p:bldP spid="52" grpId="1"/>
      <p:bldP spid="58" grpId="0"/>
      <p:bldP spid="58" grpId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78476" y="1482811"/>
            <a:ext cx="4670854" cy="5027140"/>
          </a:xfrm>
          <a:prstGeom prst="rect">
            <a:avLst/>
          </a:prstGeom>
          <a:ln w="38100">
            <a:prstDash val="sysDash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812691" y="1514958"/>
            <a:ext cx="4670854" cy="5027140"/>
          </a:xfrm>
          <a:prstGeom prst="rect">
            <a:avLst/>
          </a:prstGeom>
          <a:ln w="38100">
            <a:prstDash val="sysDash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330" y="441050"/>
            <a:ext cx="8449788" cy="920576"/>
          </a:xfrm>
          <a:prstGeom prst="rect">
            <a:avLst/>
          </a:prstGeom>
        </p:spPr>
      </p:pic>
      <p:sp>
        <p:nvSpPr>
          <p:cNvPr id="10" name="Teardrop 9"/>
          <p:cNvSpPr/>
          <p:nvPr/>
        </p:nvSpPr>
        <p:spPr>
          <a:xfrm>
            <a:off x="1556951" y="2248929"/>
            <a:ext cx="1656587" cy="1594021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ardrop 10"/>
          <p:cNvSpPr/>
          <p:nvPr/>
        </p:nvSpPr>
        <p:spPr>
          <a:xfrm>
            <a:off x="3019167" y="4292944"/>
            <a:ext cx="1656587" cy="1594021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/>
        </p:nvSpPr>
        <p:spPr>
          <a:xfrm>
            <a:off x="8190470" y="1823070"/>
            <a:ext cx="1915297" cy="1747452"/>
          </a:xfrm>
          <a:prstGeom prst="triangl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/>
          <p:cNvSpPr/>
          <p:nvPr/>
        </p:nvSpPr>
        <p:spPr>
          <a:xfrm>
            <a:off x="7066005" y="4079659"/>
            <a:ext cx="1915297" cy="1747452"/>
          </a:xfrm>
          <a:prstGeom prst="triangl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/>
          <p:cNvSpPr/>
          <p:nvPr/>
        </p:nvSpPr>
        <p:spPr>
          <a:xfrm>
            <a:off x="9274775" y="4079659"/>
            <a:ext cx="1915297" cy="1747452"/>
          </a:xfrm>
          <a:prstGeom prst="triangl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811327" y="3763757"/>
            <a:ext cx="67358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 smtClean="0">
                <a:latin typeface="锐字工房洪荒之光中黑简1.0" panose="02010600030101010101" charset="-122"/>
                <a:ea typeface="锐字工房洪荒之光中黑简1.0" panose="02010600030101010101" charset="-122"/>
              </a:rPr>
              <a:t>3</a:t>
            </a:r>
            <a:endParaRPr lang="en-US" altLang="zh-CN" sz="6000" dirty="0">
              <a:latin typeface="锐字工房洪荒之光中黑简1.0" panose="02010600030101010101" charset="-122"/>
              <a:ea typeface="锐字工房洪荒之光中黑简1.0" panose="02010600030101010101" charset="-122"/>
            </a:endParaRPr>
          </a:p>
        </p:txBody>
      </p:sp>
      <p:pic>
        <p:nvPicPr>
          <p:cNvPr id="16" name="Picture 2" descr="Onlinelabels Clip Art - Pointing Finger Png Transparent, Png Download -  686x800(#433871) - PngFi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1165" y="3154912"/>
            <a:ext cx="873906" cy="828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Onlinelabels Clip Art - Pointing Finger Png Transparent, Png Download -  686x800(#433871) - PngFi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609" y="3307312"/>
            <a:ext cx="873906" cy="828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Isosceles Triangle 17"/>
          <p:cNvSpPr/>
          <p:nvPr/>
        </p:nvSpPr>
        <p:spPr>
          <a:xfrm>
            <a:off x="8190470" y="1823070"/>
            <a:ext cx="1915297" cy="1747452"/>
          </a:xfrm>
          <a:prstGeom prst="triangle">
            <a:avLst/>
          </a:prstGeom>
          <a:solidFill>
            <a:srgbClr val="FFFF00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/>
          <p:cNvSpPr/>
          <p:nvPr/>
        </p:nvSpPr>
        <p:spPr>
          <a:xfrm>
            <a:off x="7066005" y="4079659"/>
            <a:ext cx="1915297" cy="1747452"/>
          </a:xfrm>
          <a:prstGeom prst="triangle">
            <a:avLst/>
          </a:prstGeom>
          <a:solidFill>
            <a:srgbClr val="FFFF00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/>
          <p:cNvSpPr/>
          <p:nvPr/>
        </p:nvSpPr>
        <p:spPr>
          <a:xfrm>
            <a:off x="9274775" y="4079659"/>
            <a:ext cx="1915297" cy="1747452"/>
          </a:xfrm>
          <a:prstGeom prst="triangle">
            <a:avLst/>
          </a:prstGeom>
          <a:solidFill>
            <a:srgbClr val="FFFF00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图片 29" descr="8b0fccb2e21d61b25266c16d7d82244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42"/>
          <a:stretch>
            <a:fillRect/>
          </a:stretch>
        </p:blipFill>
        <p:spPr>
          <a:xfrm>
            <a:off x="9330690" y="240030"/>
            <a:ext cx="2880360" cy="1807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3475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875E-6 -2.59259E-6 L 0.1 0.30718 " pathEditMode="relative" rAng="0" ptsTypes="AA">
                                      <p:cBhvr>
                                        <p:cTn id="60" dur="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1534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63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16667E-7 -3.7037E-7 L -0.0905 0.31019 " pathEditMode="relative" rAng="0" ptsTypes="AA">
                                      <p:cBhvr>
                                        <p:cTn id="82" dur="9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23" y="1569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49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0.09049 0.31019 L 0.10703 0.29398 " pathEditMode="relative" rAng="0" ptsTypes="AA">
                                      <p:cBhvr>
                                        <p:cTn id="90" dur="9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81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32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42"/>
          <a:stretch>
            <a:fillRect/>
          </a:stretch>
        </p:blipFill>
        <p:spPr>
          <a:xfrm>
            <a:off x="9330690" y="240030"/>
            <a:ext cx="2880360" cy="1807210"/>
          </a:xfrm>
          <a:prstGeom prst="rect">
            <a:avLst/>
          </a:prstGeom>
        </p:spPr>
      </p:pic>
      <p:pic>
        <p:nvPicPr>
          <p:cNvPr id="20" name="图片 19" descr="5c0707e4d83e845cf67947f493351bf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4399" y="4671045"/>
            <a:ext cx="4780747" cy="279656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6" y="500451"/>
            <a:ext cx="9595936" cy="1286367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571999" y="1948495"/>
            <a:ext cx="2623485" cy="2282944"/>
          </a:xfrm>
          <a:prstGeom prst="rect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prstDash val="sysDash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4219273" y="1948495"/>
            <a:ext cx="2623485" cy="2282944"/>
          </a:xfrm>
          <a:prstGeom prst="rect">
            <a:avLst/>
          </a:prstGeom>
          <a:ln w="38100">
            <a:solidFill>
              <a:schemeClr val="accent1"/>
            </a:solidFill>
            <a:prstDash val="sysDash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7866547" y="1948495"/>
            <a:ext cx="2623485" cy="2282944"/>
          </a:xfrm>
          <a:prstGeom prst="rect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prstDash val="sysDash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425276" y="4562890"/>
            <a:ext cx="916930" cy="844852"/>
          </a:xfrm>
          <a:prstGeom prst="rect">
            <a:avLst/>
          </a:prstGeom>
          <a:solidFill>
            <a:srgbClr val="C3F9FB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5072550" y="4562890"/>
            <a:ext cx="916930" cy="844852"/>
          </a:xfrm>
          <a:prstGeom prst="rect">
            <a:avLst/>
          </a:prstGeom>
          <a:solidFill>
            <a:srgbClr val="C3F9FB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8719824" y="4562890"/>
            <a:ext cx="916930" cy="844852"/>
          </a:xfrm>
          <a:prstGeom prst="rect">
            <a:avLst/>
          </a:prstGeom>
          <a:solidFill>
            <a:srgbClr val="C3F9FB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5-Point Star 23"/>
          <p:cNvSpPr/>
          <p:nvPr/>
        </p:nvSpPr>
        <p:spPr>
          <a:xfrm>
            <a:off x="4621161" y="2310581"/>
            <a:ext cx="717755" cy="779386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5-Point Star 41"/>
          <p:cNvSpPr/>
          <p:nvPr/>
        </p:nvSpPr>
        <p:spPr>
          <a:xfrm>
            <a:off x="5672070" y="2885768"/>
            <a:ext cx="717755" cy="779386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Fill in the gap: I want an ................ - Nguyễn Lê Tí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87" y="2172347"/>
            <a:ext cx="803048" cy="77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Fill in the gap: I want an ................ - Nguyễn Lê Tí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652" y="2689026"/>
            <a:ext cx="803048" cy="77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Fill in the gap: I want an ................ - Nguyễn Lê Tí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586" y="3304198"/>
            <a:ext cx="803048" cy="77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eaf Cartoon Images, Stock Photos &amp;amp; Vectors | Shutterstock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2611" y="2192101"/>
            <a:ext cx="974143" cy="85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Leaf Cartoon Images, Stock Photos &amp;amp; Vectors | Shutterstock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2848" y="3039396"/>
            <a:ext cx="974143" cy="85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Leaf Cartoon Images, Stock Photos &amp;amp; Vectors | Shutterstock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295" y="3106673"/>
            <a:ext cx="974143" cy="85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Multiply 48"/>
          <p:cNvSpPr/>
          <p:nvPr/>
        </p:nvSpPr>
        <p:spPr>
          <a:xfrm>
            <a:off x="1442030" y="4589174"/>
            <a:ext cx="858831" cy="818568"/>
          </a:xfrm>
          <a:prstGeom prst="mathMultiply">
            <a:avLst>
              <a:gd name="adj1" fmla="val 5405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Multiply 49"/>
          <p:cNvSpPr/>
          <p:nvPr/>
        </p:nvSpPr>
        <p:spPr>
          <a:xfrm>
            <a:off x="8738081" y="4558381"/>
            <a:ext cx="858831" cy="818568"/>
          </a:xfrm>
          <a:prstGeom prst="mathMultiply">
            <a:avLst>
              <a:gd name="adj1" fmla="val 5405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88,378 Sad face Vector Images, Sad face Illustrations | Depositphotos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424" b="100000" l="0" r="100000">
                        <a14:foregroundMark x1="23667" y1="59798" x2="23667" y2="59798"/>
                        <a14:foregroundMark x1="50333" y1="52929" x2="50333" y2="52929"/>
                        <a14:foregroundMark x1="56167" y1="59192" x2="60833" y2="65455"/>
                        <a14:foregroundMark x1="33333" y1="54949" x2="35333" y2="57374"/>
                        <a14:foregroundMark x1="28000" y1="51111" x2="59000" y2="55152"/>
                        <a14:foregroundMark x1="26500" y1="63232" x2="61167" y2="64848"/>
                        <a14:foregroundMark x1="25000" y1="52323" x2="25667" y2="68687"/>
                        <a14:foregroundMark x1="27833" y1="56364" x2="33000" y2="597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483" y="4093021"/>
            <a:ext cx="1583456" cy="147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50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50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5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50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50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"/>
                            </p:stCondLst>
                            <p:childTnLst>
                              <p:par>
                                <p:cTn id="103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50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5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0" dur="1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6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30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9" dur="1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6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30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23" grpId="0" animBg="1"/>
      <p:bldP spid="39" grpId="0" animBg="1"/>
      <p:bldP spid="40" grpId="0" animBg="1"/>
      <p:bldP spid="24" grpId="0" animBg="1"/>
      <p:bldP spid="24" grpId="1" animBg="1"/>
      <p:bldP spid="42" grpId="0" animBg="1"/>
      <p:bldP spid="42" grpId="1" animBg="1"/>
      <p:bldP spid="49" grpId="0" animBg="1"/>
      <p:bldP spid="49" grpId="1" animBg="1"/>
      <p:bldP spid="50" grpId="0" animBg="1"/>
      <p:bldP spid="5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42"/>
          <a:stretch>
            <a:fillRect/>
          </a:stretch>
        </p:blipFill>
        <p:spPr>
          <a:xfrm flipH="1">
            <a:off x="0" y="361950"/>
            <a:ext cx="2952750" cy="1807210"/>
          </a:xfrm>
          <a:prstGeom prst="rect">
            <a:avLst/>
          </a:prstGeom>
        </p:spPr>
      </p:pic>
      <p:pic>
        <p:nvPicPr>
          <p:cNvPr id="2054" name="Picture 6" descr="phim hoạt hình minh họa - Màu vàng hàng rào cỏ png tải về - Miễn phí trong  suốt Nhà Máy png Tải về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799" y="5686390"/>
            <a:ext cx="2797175" cy="136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6887" y="-1045907"/>
            <a:ext cx="6858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5376" y="2019300"/>
            <a:ext cx="3639872" cy="1344763"/>
          </a:xfrm>
          <a:prstGeom prst="rect">
            <a:avLst/>
          </a:prstGeom>
        </p:spPr>
      </p:pic>
      <p:pic>
        <p:nvPicPr>
          <p:cNvPr id="2050" name="Picture 2" descr="Cartoon Child Six One Day, Cartoon Clipart, Childrens, World PNG and Vector  with Transparent Background for Free Download | Cartoon clip art, Drawing  for kids, Art drawings for kid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74120" y="2928620"/>
            <a:ext cx="1776273" cy="383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hildrens Day Childrens Creative Worlds Children | Art drawings for kids,  Baby animal drawings, Cartoon clip art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9255" y="2928620"/>
            <a:ext cx="2151527" cy="378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repeatCount="5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4" dur="3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94506" y="0"/>
            <a:ext cx="9921801" cy="722209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45682" y="4877667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en-US" sz="8000" b="0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4585236" y="4872841"/>
            <a:ext cx="1186249" cy="132343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9382" y="644609"/>
            <a:ext cx="5873873" cy="1020827"/>
          </a:xfrm>
          <a:prstGeom prst="rect">
            <a:avLst/>
          </a:prstGeom>
        </p:spPr>
      </p:pic>
      <p:pic>
        <p:nvPicPr>
          <p:cNvPr id="10" name="图片 29" descr="8b0fccb2e21d61b25266c16d7d82244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42"/>
          <a:stretch>
            <a:fillRect/>
          </a:stretch>
        </p:blipFill>
        <p:spPr>
          <a:xfrm>
            <a:off x="9048751" y="761831"/>
            <a:ext cx="3143249" cy="180721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518" y="1758254"/>
            <a:ext cx="4885567" cy="289803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743" y="1758253"/>
            <a:ext cx="4885567" cy="289803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505085" y="4872842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en-US" sz="8000" b="0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826341" y="4931331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en-US" sz="8000" b="0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Multiply 14"/>
          <p:cNvSpPr/>
          <p:nvPr/>
        </p:nvSpPr>
        <p:spPr>
          <a:xfrm>
            <a:off x="6930737" y="4692618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Multiply 15"/>
          <p:cNvSpPr/>
          <p:nvPr/>
        </p:nvSpPr>
        <p:spPr>
          <a:xfrm>
            <a:off x="1693150" y="4774481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6" descr="phim hoạt hình minh họa - Màu vàng hàng rào cỏ png tải về - Miễn phí trong  suốt Nhà Máy png Tải về.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201" y="5821680"/>
            <a:ext cx="2949944" cy="106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5698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4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85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425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32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10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000"/>
                            </p:stCondLst>
                            <p:childTnLst>
                              <p:par>
                                <p:cTn id="10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56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7.40741E-7 L 0.31224 -0.37546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12" y="-18773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4" dur="1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6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3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3" dur="1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6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3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 animBg="1"/>
      <p:bldP spid="6" grpId="1" animBg="1"/>
      <p:bldP spid="6" grpId="2" animBg="1"/>
      <p:bldP spid="13" grpId="0"/>
      <p:bldP spid="13" grpId="1"/>
      <p:bldP spid="14" grpId="0"/>
      <p:bldP spid="14" grpId="1"/>
      <p:bldP spid="14" grpId="2"/>
      <p:bldP spid="14" grpId="3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391765" y="-182046"/>
            <a:ext cx="10721575" cy="72220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43607" y="3022633"/>
            <a:ext cx="5167520" cy="4424045"/>
          </a:xfrm>
          <a:prstGeom prst="ellipse">
            <a:avLst/>
          </a:prstGeom>
        </p:spPr>
      </p:pic>
      <p:pic>
        <p:nvPicPr>
          <p:cNvPr id="2052" name="Picture 4" descr="Happy yellow star smiling stock vector. Illustration of hyper - 1372038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269" y="1934634"/>
            <a:ext cx="1719473" cy="1659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artoon Little Star Pillow Cover • Pixers® • We live to chang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104" y="1850619"/>
            <a:ext cx="2041044" cy="2041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Star Thumb Signal Clip - Star With Smiley Face, HD Png Download ,  Transparent Png Image - PNGitem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345" y="1751328"/>
            <a:ext cx="2800201" cy="2025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15615" y="680855"/>
            <a:ext cx="5873873" cy="102082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9084207" y="4556607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en-US" sz="8000" b="0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Oval 11"/>
          <p:cNvSpPr/>
          <p:nvPr/>
        </p:nvSpPr>
        <p:spPr>
          <a:xfrm>
            <a:off x="8862863" y="4484641"/>
            <a:ext cx="1186249" cy="132343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5109735" y="4634138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en-US" sz="8000" b="0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169858" y="4631425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en-US" sz="8000" b="0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Multiply 14"/>
          <p:cNvSpPr/>
          <p:nvPr/>
        </p:nvSpPr>
        <p:spPr>
          <a:xfrm>
            <a:off x="6570759" y="4416086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Multiply 15"/>
          <p:cNvSpPr/>
          <p:nvPr/>
        </p:nvSpPr>
        <p:spPr>
          <a:xfrm>
            <a:off x="4535387" y="4484641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8059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1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6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3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1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6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3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4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85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425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0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56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0.08476 -0.35857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2" y="-1794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3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2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3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4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5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6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7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0" dur="7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1" dur="140" fill="hold">
                                          <p:stCondLst>
                                            <p:cond delay="14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2" dur="140" fill="hold">
                                          <p:stCondLst>
                                            <p:cond delay="28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140" fill="hold">
                                          <p:stCondLst>
                                            <p:cond delay="42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4" dur="140" fill="hold">
                                          <p:stCondLst>
                                            <p:cond delay="56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900"/>
                            </p:stCondLst>
                            <p:childTnLst>
                              <p:par>
                                <p:cTn id="146" presetID="32" presetClass="emph" presetSubtype="0" repeatCount="200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147" dur="6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130" fill="hold">
                                          <p:stCondLst>
                                            <p:cond delay="13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9" dur="13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0" dur="130" fill="hold">
                                          <p:stCondLst>
                                            <p:cond delay="39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1" dur="13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1" grpId="2"/>
      <p:bldP spid="11" grpId="3"/>
      <p:bldP spid="12" grpId="0" animBg="1"/>
      <p:bldP spid="12" grpId="1" animBg="1"/>
      <p:bldP spid="12" grpId="2" animBg="1"/>
      <p:bldP spid="13" grpId="0"/>
      <p:bldP spid="13" grpId="1"/>
      <p:bldP spid="14" grpId="0"/>
      <p:bldP spid="14" grpId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682" y="-182046"/>
            <a:ext cx="10448110" cy="72220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853939" y="3916969"/>
            <a:ext cx="3763441" cy="3100902"/>
          </a:xfrm>
          <a:prstGeom prst="ellipse">
            <a:avLst/>
          </a:prstGeom>
        </p:spPr>
      </p:pic>
      <p:pic>
        <p:nvPicPr>
          <p:cNvPr id="7" name="Picture 2" descr="Cartoon Child Six One Day, Cartoon Clipart, Childrens, World PNG and Vector  with Transparent Background for Free Download | Cartoon clip art, Drawing  for kids, Art drawings for kid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4076843"/>
            <a:ext cx="1288026" cy="2781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artoon Car, PNG, 968x624px, Car, Bmw, Cartoon, City Car, Compact Car  Download Fre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74027" y="1072101"/>
            <a:ext cx="5125627" cy="380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46801" y="633976"/>
            <a:ext cx="5873873" cy="102082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245682" y="4877667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en-US" sz="8000" b="0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2024338" y="4805701"/>
            <a:ext cx="1186249" cy="132343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05085" y="4872842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en-US" sz="8000" b="0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26341" y="4931331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en-US" sz="8000" b="0" cap="none" spc="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Multiply 14"/>
          <p:cNvSpPr/>
          <p:nvPr/>
        </p:nvSpPr>
        <p:spPr>
          <a:xfrm>
            <a:off x="4227242" y="4715992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Multiply 15"/>
          <p:cNvSpPr/>
          <p:nvPr/>
        </p:nvSpPr>
        <p:spPr>
          <a:xfrm>
            <a:off x="6930737" y="4723345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9138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" dur="1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6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3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1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6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30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4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85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425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9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56" presetClass="path" presetSubtype="0" accel="50000" decel="5000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11111E-6 L 0.49401 -0.38773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01" y="-19398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32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/>
      <p:bldP spid="10" grpId="2"/>
      <p:bldP spid="10" grpId="3"/>
      <p:bldP spid="10" grpId="4"/>
      <p:bldP spid="11" grpId="0" animBg="1"/>
      <p:bldP spid="11" grpId="1" animBg="1"/>
      <p:bldP spid="11" grpId="2" animBg="1"/>
      <p:bldP spid="12" grpId="0"/>
      <p:bldP spid="12" grpId="1"/>
      <p:bldP spid="13" grpId="0"/>
      <p:bldP spid="13" grpId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6E28A7D-AA35-4002-98CA-51A574429D4C"/>
  <p:tag name="ISPRING_SCORM_RATE_SLIDES" val="1"/>
  <p:tag name="ISPRING_SCORM_PASSING_SCORE" val="100.0000000000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IwRaElaf7mZOgQAAOEOAAAdAAAAdW5pdmVyc2FsL2NvbW1vbl9tZXNzYWdlcy5sbmetV/9u2zYQ/r9A34EQUGADtrQd0KIYEge0xNhCZMmV6DjZDwiMxNhEKDGTKLfZX32aPtieZEfKbuymg6R0gG2YtO+7091335HHpx8LiTa8qoUqT5zXR68cxMtM5aJcnTgLevbzOwfVmpU5k6rkJ06pHHQ6ev7sWLJy1bAVh+/PnyF0XPC6hmU9MquHNRL5iTMfp240m+PwKg2iSZSO/YkzclVxx8p7FKiV+qP64Ze37z6+fvP2x+OXW8s+QMkMB8EhFLJIb171AAppHAUpoJEgDckldUbmc5hdtKCBHxJntP0yzHoekwtnZD477RZxTEKaJoHvkdRP0jCiNhcBocRzRleqQWu24UgrtBH8A9JrDpXUouKoliK3P2QKNsqGdznzohn2wzQmCY19l/pR6IwSVVX3P1lY1ui1qsBdjXJRs2vJc+sTOGN/v6t4Da6ZBk4heOm1gH+qgonyqNN1jJd+OElpFAVJSkJvt+OMSJkjr2LGzUCUGCckBoCK1bx6gm1qWWbNEZZyGMLUn0wDeFMTwlSs1hLeemgccwI1mPOyywo4QmJgV5Iso9gzSQNXiKE7VtcfVJUf8GO/UF3AfuhGQEGX7oFTg7EDhhoLUI6q4pnuApuRJMETko6jSyAy9F00xCI6h3Y7H2JxRRJoEZJ02YT4wp9gQ3jTYjv+7/orY4bO8h6xLAM7k76NUE0NOyal0AW20+phXhLyfgFV83HwjS5uASGxtl4rseEQQpV3swc0xSWe4c/7hf9beob9gHgpEMqLlim1YmecMZCHUmnEpFTmAcAvyzeszDi65hlrgPD38Ldc5PZvptg2kr8a8TdieistL7aqFHrk8sXRwNAOhOxxhEVTQ3ha8+JOd7neC/8pURhi/2cIfR59oP+kbdaxDx0wFqq/BQF5NoIEiir7W/nhGTiatz0PouCXNwN8htEWIFToqRgXkKqDEC4ghQPsl2Sc+BSG7ZJf10J3zjFb2bZA3y5qBgcHyTV/KOw1v1HQE5KzTTvOQNZspTsLujctD7SH+jSAkEMAXLUjESClKCD+vAfmYkZ2GWgl4+BJlqqRuW1RKW6tbEBum4I/nsM3lSrsrmT1jrytap1+TxTtw8Wt0/mAeZIQHLvT1MWhS8wRzjSN7GkEXDQxBTRJAzw25kDKgulsDVp5o5oy7wnUnsI8coYBbJvShLMqW//z6XNPjK8iaXfRdvfXQSDQYUaIyBew30Olef1nFwjF40M7u+hjtT217ux6HmKpD3T4X06HrNX0QhWwddTtF9i2LRqmFLvTGRAysfxTTZV1j959hBmOz0FU7PnKGc1YdQuKRJWSg1Bsqg0B9TDvDxeHRktR8iG236fp5oGpP0+x59lbFDSfFNltO7xyOCtm2+uUhOtUXzB3ikMQvK/weC70QEA7I3byAo3erh/afPN4ZHxZ1fYyevxy7276L1BLAwQUAAIACACMEWhJCf5wTAkDAAC1CgAAJwAAAHVuaXZlcnNhbC9mbGFzaF9wdWJsaXNoaW5nX3NldHRpbmdzLnhtbNVW3VIaMRS+5yky6XgpixarZRacjsDUUYER2uqVEzYHNmM22W6yIF71afpgfZKebARhtM6qdablBnJ+vvOdnxwSHt4kkswgM0KrJt2p1igBFWku1LRJv4y62weUGMsUZ1IraFKlKTlsVcI0H0th4iFYi6aGIIwyjdQ2aWxt2giC+XxeFSbNnFbL3CK+qUY6CdIMDCgLWZBKtsAvu0jB0FalQkjoRWea5xKI4EhBCceOya5kJqaBNxuz6Hqa6VzxIy11RrLpuEnf1YrP0sZDtUUCyiVnWih0YttgnAvHh8mhuAUSg5jGSHy/TslccBs36W7doaB18BClwPY5MIdypDEZZe/gE7CMM8v80cezcGPNUuBFfKFYIqIRaojLv0nbo6vPl4PO+elx7+Rq1O+fjo4HnkThE2zihMFmoBAJ6TyLYBUnZNayKEbe6DNh0kAYrIuWZhOtNsi5MxlribUvvHAekjHwHktgrRvDa6G6aLlDyQQTkYsm/ZQJJikRlkkRrZxNPjZW2KL/3XVLglg4Z0DOhvQ+vK9OFLPMwDqtpca4mketbzqXnCx0TqS4BmI1wfzzBH/FQNabQyaZTgopjo8lRgqMOBMwB35Y1PQO8E+BLjFEkqMnTm4qwfoI33NxS8Yw0RniApvhjKNcGI9ffRZwyoy5B2VLjlvD0+N25+q41+5cbLkEGZ8xFT0THBsOSWrfAp9h7kpjCCk1VnMNAisTsdxA0R8ueGFWJs3SsWM2K5ruGlmAYrsF8vGYqIhwNIXKoSxgxBTRSi4Ii/AKGTdCM6FzgxI/LB7avIigdyVCFVSneIMwWMYhK4NW29l9X9/7sH/wsVENfv34uf2k091aGUjmovm9cvTkYlktl4d3LgzcLnh8Ndgs/zc3w+C887VMXXudi1GpbnaGpeD6Zaz6J2Wszv0qG6ytsVIUcA9N/dLDTSRFIizwvzliLxiTV/2D+Bl7mzF5w5xfczX+m5T9afUY2Xh9hMGjzyOnSYQSCRbCbcTVm6q1V6/he+ZRVaWCaJtPzVblN1BLAwQUAAIACACMEWhJIqekOpUCAABTCgAAIQAAAHVuaXZlcnNhbC9mbGFzaF9za2luX3NldHRpbmdzLnhtbJVWTY/aMBC991cgeid7qLSt5EXqslRaiXZRd7V3JxkSC8eO7AmUf187sYkDCQlESHjmPc+H3zgQvWdi+WU2I4nkUr0DIhOZthZvm7H0aR5XiFIsEikQBC6EVAXl8+XXX/WHRDVyjCUPoKZydjSBNsxD/ZlCcTFuExJZlFScNjKTi5gm+0zJSqSjqeWnEhRnYm8D/HhcrR+HkJxpfEUoOjmtv9tnGqVUoDWko5WcWZzGwKdVf8FpQ92u/oJ2YJrhhAxLmkG3yWN4YXa/m4DwD0dLKDk9gbprc1lW5T0aKZXMbEPvCuI5XNLUjJ8hvDzYZ5RgC7KBRkO49nx7sU8Acj/DuSd2XJXkW9vXiwvBHnrMYYmqAhL5VePTuTy+VWjmA5Y7yrUBhKYWtDVJb2ml/TZdW4v7C0cm0gDkDC3iU/KqgFWTbwDs2lv8avVcXxVhfmdbkKCCgzMGGbbGFvnHtPUKGRhb5DtnKbwJfrqCX3oajj/iZ+oO83b3jRcENcvU1+aX3m1Dbezk6iC2M3hMIVNYapvPByvAHhuJaluTU3SVFBH0wDKKTIrfFhef6mo0iS4cTmr9wiLIkEOf3uoczS0dHli97srRebt6bN4KbXHNeobmEn+aU0Sa5IV5K+n5zPHMlJjGzKN+hr0mDRzUq9jJiZyCqj2oDyn51ChCIoTYurIhsGxGawhOoqAFJOpvMnGb9HVfVEUMam0OjYFXTdfW4HKW5dx88ZPBEdIuYcDZMDE32wnKzqIMDE4BQFWSe8k2i8ZTVBwZhwP4yQ8MdcFDlRFtJDqktp+4gR2GenOWSYJ0F0UrlBDXdfQQPk1esnvlhI4Jmkca67qyztiP3cr+MrPaC0GNwWmps7XxX/fQGO2fyf9QSwMEFAACAAgAjBFoSXjWJgneAgAAxgkAACYAAAB1bml2ZXJzYWwvaHRtbF9wdWJsaXNoaW5nX3NldHRpbmdzLnhtbM1WwU4bMRC95yssVxzJAqWFRpugigSBoCQiaQsnNFk7WQuvvbW9CeHUr+mH9Us6XpOQCBotCKrmkux45s17M+PZxAe3mSQTbqzQqkm361uUcJVoJtS4Sb8Ojjb3KbEOFAOpFW9SpSk5aNXivBhKYdM+dw5dLUEYZRu5a9LUubwRRdPptC5sbvyploVDfFtPdBblhluuHDdRLmGGX26Wc0tbtRohcTB90ayQnAiGFJTw7EAeu0zSKHgNIbkZG10odqilNsSMh036bqv8zH0CUltkXHlttoVGb3YNYEx4OiD74o6TlItxirz3dimZCubSJt3Z9SjoHT1GKbGDBPAohxq1KHcPn3EHDByEx5DP8Vtn54ZgYjMFmUgGeEK8/CZtD66Pr3qdi7OT89PrQbd7NjjpBRJlTLSKE0eriWIkpAuT8EWeGJyDJEXeGDMCaXkcLZvmbiOtVsj5ZzLUEktfRlEyQqZy1qSfjQBJiXAgRbI4dWDG3B0JiRp87HZ9pBx9AAx6kxSM5cuJ5ifWVzFpfdeFZGSmCyLFDSdOE1RUZPgr5WS53GRkdFZaJVhHrBSMk4ngU84OyirdA/4t0RWmyAqMxFHMJXchw49C3JEhH2mDuBwmOLRoFzbg158FnIO1D6Aw57jRPztpd65Pztudyw0vENgEVPJMcGwhz3L3FviA2pXGFFJqrOYSBFYmgcLysj9MsNKtiszKuVOYlE33jSxBsd0C+QRMPEhwtIQqeFXABBTRSs4IJHgprB+hidCFRUsYlgBtX0QwhBKhSqpjXFCYzDBuqqBtbe+83/3wcW//U6Me/f75a3Nt0P2i6Enw2cKmOFy7Khbr4vGdiyN/Q5++7M4U/+qu9y4636pU6rxzOajUn06/Ely3ilf3tIrXRVhOvaXFVIkCbpZxWGO4W6TIhOPsNYfmBY1fv+XDWLxS499Qxdrx/X9FhKfFS33lLR5HT/7NqKF99b9Xq/YHUEsDBBQAAgAIAIwRaEmyb2zyhQEAADAGAAAfAAAAdW5pdmVyc2FsL2h0bWxfc2tpbl9zZXR0aW5ncy5qc42UPW/DIBCG9/wKi65VlKFS2q5NKkXKUKnZqg7YvjhWgEOA3bhR/nsN+bIJNIbFvH783h3W3X6UtItkJHlN9u7ZnT/6Z6eB1daUaXjsv2D2hVGVr3OrE83KHFYlB1YKIB5Snz+9yIcrETImwpmmzae11R0/goH8iAxYqICmA1od0H4C2i4U+LdX2amqY0Wde04rY1CMMxQGhBkLVJw6hjy8u9Ut0IOxBnUHXdMMeqYTt2Lk1fGWy5BLKpolFjhOabYtFFYij8XfNBJU+8O3J7uX6dt82gVYqc3CAPcDz5/tjpNSgdaQx7K8wIymwP4tyEN7xrcFeXRd6tLE05C0gJtbCmGi9RrKGdiZWHqS0QbUECuUlRzwA6XCwt7IEMszypDmpSiO3Gxid5CzyVrbmOG10KeZ3aTXQui10CbQkTw2OAZ0vQk2rvaiLkM9z0KiCInxWeWL9UXs5WP8QWLPXwmhxtBsw9v50M5Ge+eg22dQC7FGK3CqtqBWiKyt6Pte7n7w0eEPUEsDBBQAAgAIAJauh0ka2uo7qgAAAB8BAAAaAAAAdW5pdmVyc2FsL2kxOG5fcHJlc2V0cy54bWydjzEPwiAQhXd+BbldsFvTAN1M3Bx0NhVRSejRcNT684XUGGeHS+5d3vdeTvWvMfCnS+QjamjEFrhDG68e7xpOx92mBU55wOsQIjoNGIH3hinftHhIjlwmXiKQNDxynjopl2URnqZUEiiGOZdgEjaOsswYUVZSTisKK9v5v+jPDQxjnKvL7EPeoyl7UauFU7IaKnN2KDzeIshqUPLrrsrOlEtFEUr+PGbYG1BLAwQUAAIACACWrodJlBOzImkAAABuAAAAHAAAAHVuaXZlcnNhbC9sb2NhbF9zZXR0aW5ncy54bWwNzDEOgzAMQNGdU1jeKe3WgcDGVpbSA1jERZEcG5GA4PZk+8PTb/szChy8pWDq8PV4IrDO5oMuDn/TUL8RUib1JKbsUA2h76pWbCb5cs4FJliFLt4mjiUyjxSLHHYRqOFTXv/AHpuuugFQSwMEFAACAAgAdrjD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lq6HSX3cB5dZAgAAPQcAACkAAAB1bml2ZXJzYWwvc2tpbl9jdXN0b21pemF0aW9uX3NldHRpbmdzLnhtbJVVXW/bIBR9369A+QGNMfhLSiPZBk+R+jBpq/ZMbJpZdcAC0rUTP36QzEmduU3i+wT3nHu5h+vLQj+3otxpI7ftH2ZaKb5zY1qx0csvACxq2Un1TXHNzX5jvAUE2/L72aMwrel4MwPaMNEw1dzPnlin+exAGUigdY71zhgp7mopDBfmTki1Zd0MvLBu50JV+282v0yUL1zdQHtiNT9PFlwkjJJMw2u57Zl4e5Abebdm9fNGyZ1orjnZr7eeq64Vz0dwlpQ0mcR2rTYrw7cTx6KptytYvbszzZsL9Rw5HVvz7hoFzhjnaT5R4Iz50urWXDxgzzZ8SumP0MJFnrqY0NsnHMNfzRGNQm/T6I69cXXDiWS/629slV7JjZf1hiwDo5Oscb/zEU4Cb59zfEk+04UcI4Uw8TbgFvN3Y2I/Sebno+QQ6GcrGvl7JZ7kP+IwQkrv1csAHGQBaZKnJHUrXOAQJJiGNAWERqXzZYhkqHQ+EsJyMT8LcYireO3GxnTUxXzk/Z+wEporsxINf12iMfq9a1zBV+WUdzi9jLE3O2S1e6kwwDBKImrDHCEUgzIikAQ2SbIkh4AGOAqQLVLfeABGEcxiC5MwQm5VZbGLgmkWA5xgHBIb0tCxQZ4XJCxtgjIIc5eNpllpq6pIggBACBEmNopRVQTAoZGLkaPUC4gIKlBs8yKHKQJVWRUVtpTQuIxAGtI4CCwuChQEJ3FP1b2X67R7dTmDnBcCTl7BpPfUbePmWtQ7pRz4B9+6BjccrJnmK9fH1ePDw6FxHcS/hANCu01X8Ycv5F9QSwMEFAACAAgAlq6HSUbB4VDjCQAAXxcAABcAAAB1bml2ZXJzYWwvdW5pdmVyc2FsLnBuZ+2Y+VdT1xbHL8aCA1NfXQ5MkdoW+roqapQhDAEniiiwrD7L7EQAIzJcQ0iABEsrjlCWtRZTE7BatCREDQTCkOiiGN8jEBBMJAnE94IJcElCDAnCzU1efG3X+7V/AD/cddbe5/M9+6y9zrlnn3MxKSHWbZXXKgAA3OK+2H0QAFB7AGAZa4Wzw7Opc228o3ECD8buBJoHfKYcxvLsmAMxAPCwZrX12HsOe2XBF8kgALj3vPucRPn3TgLA2rm43TGHSjJ0Y1uLUrO8zx875fXDdx8/+GbN9kNJg0MnV97Pydn2wCn48f6UjgeoVWs9ix2dy+3kyDIruir20RenRUawHCN7xpc8PB23F8v5iJ7YzDMvmqGmbAkjPbJ8cU4ewCxbBgCzQ6mYAXE4Zn4GMjRMLpi0xmtOAOBHr6NJO/wuZQjKNpCWA0AJC+/uMMe7yB+QHBMumWnWNpAT0+UrHAO8TJfsSmREXPR+p+sUahq63geA+t1XHNznxx3anPc3AUD05fWO7pTfHILBD/cCQMXarY7gLRfeoXuW0CV0CV1Cl9AldAldQpfQJXQJXUKX0L+G1q6OLLXMpMiL59687msKSGRYm3COG9507+V1MgaOZuPolLckOLvVANkgjtAm4iHFdYglr5PfL6Uyyy2jOB6bOqWjTGdPBAueHoCRueHE7KAA4PGmtZvW/VjZlwzW1/HQiEWRbz+FSTrARM0aNf10aFhNVV7l67PX34SsL5qO0Dz2YkpYiuNdVGRxIjqcGdJo4nNV8mDcOkyOmGc22vhxixv4VzmFZ4R8Fmjj4mEbGQA+Pj7hDHqGuTSCWJe6XOaYT1IjSkrOOorzvGXqmLCW0MBuA+pp175tlYNlZT4+eIChOBXFiCkewxPupcD9kh7K6wKp7dcBJs22waXp9YjkWSf1Kt8VUoNwf1YGTnL+Q6D+0BXl0e7+yef+ePdf51GKL7sOnqVpgsPGi7mauVDWgAg6/NOGNGnStp5eeTaLWbUhtJqzKBZKxniN1L3jZoJYZAIpw1RCqNwbiK5bzx/ERh9QFJv2W237y7e5/Ad6sUKf0aGTJp318dSo1Ue3Sm19WEmL/cAu0X1m7TzidUNPGp53AWYv9D77Vup0Ss4L9/ter4ku4Xlf0B9xCIEiH8/nf8jiXWrTsXajIFP9HDmotv2UAh2OA14l/KkUp95O0GFQQ9bNsYvpf9NLfU7rKydt4XuG5yuHENKlYq6dAo9+JTRg8m7JivSkSwPIlS6DrP2s0CNyTT9xy408Qc3TmI3sp5ATEPXdeoOyML1D18A/GXjznHaEiWWgdObV+j7j0eudW2UmVxeIV6c47hYFbsG29bmyCQXpLvfAjvNVCKgpsxw74VyLgNWV/9T/wqwlLXiZwIVMwQ2PHWv6s25CpMwQJITITCgP4h6kHRGZv2tGAYGe6lvhzfFtkdvBCr57cGJdZf+ITKGpPoPFnZGkyQhs/5w8esxJNvm9E2bE43PWuVw2wktFiVlhkSEFYh1jsUTG2arlO7PjBTfAytH0ur5glDzFVLiYfzTjfmrlGNV77O4C1tQt3qdINJOIaWD42LzOaRDPqMDK7ZNDEfz2fLroZ7Jr5DjOAM9oCgm3RMaHeWJyPw8UrZjPFdzgXylNVakpt4mbRdbwOh00FgSbQzVljRI1ZAuLRc92XDAO+MruKipEJ9x8uZrqLToMPnBM5soihW0R+77x+jBbp5AKZVN5yQT0U21pO8ffs37ofqtzJTkitNUSsD+Rbb6jpewPG2/kBETKHhsb2K0en5jedrUhD+F2PBwRJZGje/DRN1uba0BIaXzse/nPeMcYuSmE7sjZ77+Egg2hEraaCk/l1bUy9ig5dPVnPwJKRjIUXS7e0tK2Y42uJgTz2DEl1jG8lBoVC63kIId/XFAmgzihAfZntwr7bSNJLbwACNQUSU689FpV06PqoErSSfOBT8NJaTfOoPyqzNMSpZERPpkp2czeQWKB2aUKya+3Ugml2O7PRW2HxZg8MLmqbchJeTVZhHpjnu4v++n87a35YcxW52+Tte4zsqYAGGhxfqBG7FUtHGKdKivQC6KkwWhOz7FACtS+ecw5wp3Qj4qXC2byA+jEI5J7v48eb9p4auOy9nCupjDLfUDkVaxZeX9UgG6RxCCheu5AALvc8yvOZjZs3rE94g4JJb7Zh1Up0gTkZW9Gks6miZ7g3b7mWo4wis/fbquGnuc9Vj/4B0WTE6KQBeU1X7eUZmqlckaCQZEn3Ok8ODOSQvvoqG8L5xxe6rradKYKsZWYw9pVOs4y9rFTCVowe2zOYoSDCQIDka8tYnhdsvSFVScW6fPpdB3M602akzp2j1uJjxQ7fpHxyG8//q7OAClTFMNT5TddJOSKMAFl4sVHFSQMgXY3x/dtEFRfHnmuzfkb9QkZi+5I0mcBIE4wjiVZV+eh5SximDR8h0bFlRK5tm5axiPhAarUBh/q66C67VF0nPWeDWWFv/gy6D6a3bZBnCu3CQb+twzKkz18uJYnOQlalQhxah9lgS4TooYcluhndSazc+IxldY79VwkhLcT0quR64xke1ZgCm1LjmWs6on6Wsn/82T/thV58smo/eVOyi9TPHb2Mpm8jU3jDMMtmdmmV9vsGR5f5dKAATpRXxHhtgdi53Ol9VsI+hptV7VUe9W8aogVr/q0kInXqUy2t6U+jly1iwcxMknauhPdvQXpevUH9D+CeQzdyKSSzY5zKAMxitBlJ6lWo6iEXoSzZIsT3PaCVV3uVu2cgOpP1N+TyQ44NnMnz2MvvA9eVjDuc4XpnaDZSLPUwePdkhjbnPnlDjTzEW3cdWUT59y//esMUEm5WDH5C+cIGQ93uMZyJWkBJqMxTkyMglOdZWY42vm3P357u97qOw3NVNuClmAyFsLWJPtsj4exnl5lKCktomkGCtz8uJoNd/iYdClcK+swzGdIgGCSNFfBGjH0pIWIrltQwOa1m2gL000cG9EzMk+lHU7EdS++OyVb0egqhDdh67+2CkJGG6WuCVAWXCyKKWK3BAEFD9cvxGMv+IkQwYKG3o72UBnfoZ9tM22DbcUdySYDOQ7xF/S+2hW6w7N/H4wC1l2uFd6pnCxUSpLmjNjxHwBg5GKtUGzw9PW4XSM8MqED0W0IbzlQf/DKaU3Q92zU5JzsXxp2pIpmR3DuLQslPvmJADD92zPabO+6zDTkTV+QsYJepZtX0WraPgWAw3+pFumx1sSqnR2+WD3Fj2KZSVb++fjLyRRW//74C5Enp3UUm5WsdJivHt4My5Gak7ZDjjqkMNahFOE1zFab3yV8N8U8PT013Gi85qhvoooxBrHSZCcSzbi/r1lNiL/8usHhBuL2JOxu3nn06/8CUEsDBBQAAgAIAJauh0ltURk7SgAAAGoAAAAbAAAAdW5pdmVyc2FsL3VuaXZlcnNhbC5wbmcueG1ss7GvyM1RKEstKs7Mz7NVMtQzULK34+WyKShKLctMLVeoAIoZ6RlAgJJCJSq3PDOlJMNWycLQGCGWkZqZnlFiq2RmaAAX1AcaCQBQSwECAAAUAAIACACMEWhJWn+5mToEAADhDgAAHQAAAAAAAAABAAAAAAAAAAAAdW5pdmVyc2FsL2NvbW1vbl9tZXNzYWdlcy5sbmdQSwECAAAUAAIACACMEWhJCf5wTAkDAAC1CgAAJwAAAAAAAAABAAAAAAB1BAAAdW5pdmVyc2FsL2ZsYXNoX3B1Ymxpc2hpbmdfc2V0dGluZ3MueG1sUEsBAgAAFAACAAgAjBFoSSKnpDqVAgAAUwoAACEAAAAAAAAAAQAAAAAAwwcAAHVuaXZlcnNhbC9mbGFzaF9za2luX3NldHRpbmdzLnhtbFBLAQIAABQAAgAIAIwRaEl41iYJ3gIAAMYJAAAmAAAAAAAAAAEAAAAAAJcKAAB1bml2ZXJzYWwvaHRtbF9wdWJsaXNoaW5nX3NldHRpbmdzLnhtbFBLAQIAABQAAgAIAIwRaEmyb2zyhQEAADAGAAAfAAAAAAAAAAEAAAAAALkNAAB1bml2ZXJzYWwvaHRtbF9za2luX3NldHRpbmdzLmpzUEsBAgAAFAACAAgAlq6HSRra6juqAAAAHwEAABoAAAAAAAAAAQAAAAAAew8AAHVuaXZlcnNhbC9pMThuX3ByZXNldHMueG1sUEsBAgAAFAACAAgAlq6HSZQTsyJpAAAAbgAAABwAAAAAAAAAAQAAAAAAXRAAAHVuaXZlcnNhbC9sb2NhbF9zZXR0aW5ncy54bWxQSwECAAAUAAIACAB2uMNEzoIJN+wCAACICAAAFAAAAAAAAAABAAAAAAAAEQAAdW5pdmVyc2FsL3BsYXllci54bWxQSwECAAAUAAIACACWrodJfdwHl1kCAAA9BwAAKQAAAAAAAAABAAAAAAAeFAAAdW5pdmVyc2FsL3NraW5fY3VzdG9taXphdGlvbl9zZXR0aW5ncy54bWxQSwECAAAUAAIACACWrodJRsHhUOMJAABfFwAAFwAAAAAAAAAAAAAAAAC+FgAAdW5pdmVyc2FsL3VuaXZlcnNhbC5wbmdQSwECAAAUAAIACACWrodJbVEZO0oAAABqAAAAGwAAAAAAAAABAAAAAADWIAAAdW5pdmVyc2FsL3VuaXZlcnNhbC5wbmcueG1sUEsFBgAAAAALAAsASQMAAFkhAAAAAA=="/>
  <p:tag name="ISPRING_PRESENTATION_TITLE" val="儿童卡通教育说课通用动态PPT课件"/>
  <p:tag name="ISPRING_RESOURCE_PATHS_HASH_PRESENTER" val="c5788521c182d403fec4d4179d2c153b7822c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63</Words>
  <Application>Microsoft Office PowerPoint</Application>
  <PresentationFormat>Widescreen</PresentationFormat>
  <Paragraphs>32</Paragraphs>
  <Slides>14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7" baseType="lpstr">
      <vt:lpstr>宋体</vt:lpstr>
      <vt:lpstr>华文琥珀</vt:lpstr>
      <vt:lpstr>.VnBodoni</vt:lpstr>
      <vt:lpstr>Arial</vt:lpstr>
      <vt:lpstr>Calibri</vt:lpstr>
      <vt:lpstr>Calibri Light</vt:lpstr>
      <vt:lpstr>HP001 4 hàng</vt:lpstr>
      <vt:lpstr>Times New Roman</vt:lpstr>
      <vt:lpstr>Vni 23 Qwigley</vt:lpstr>
      <vt:lpstr>字体管家天蝎座</vt:lpstr>
      <vt:lpstr>字体管家棉花糖</vt:lpstr>
      <vt:lpstr>锐字工房洪荒之光中黑简1.0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第一PPT，www.1ppt.com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</dc:title>
  <dc:creator>第一PPT</dc:creator>
  <cp:keywords>www.1ppt.com</cp:keywords>
  <dc:description>www.1ppt.com</dc:description>
  <cp:lastModifiedBy>Microsoft account</cp:lastModifiedBy>
  <cp:revision>77</cp:revision>
  <dcterms:created xsi:type="dcterms:W3CDTF">2015-05-05T08:02:00Z</dcterms:created>
  <dcterms:modified xsi:type="dcterms:W3CDTF">2021-12-11T16:58:02Z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